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1" r:id="rId5"/>
    <p:sldId id="258" r:id="rId6"/>
    <p:sldId id="264" r:id="rId7"/>
    <p:sldId id="265" r:id="rId8"/>
    <p:sldId id="266" r:id="rId9"/>
    <p:sldId id="262" r:id="rId10"/>
    <p:sldId id="259" r:id="rId11"/>
    <p:sldId id="260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DE90-4B25-4735-B1FD-34092DD5A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CB901-2B44-485A-9688-4C7AC24FA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C4E05-4E2C-4CFE-A2E2-F38EBA0A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714CC-DAFA-4586-BE94-07616D63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7BA5E-76FB-4DCE-A7C5-6D7E1773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65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1C2D-0640-4F08-8EDC-C05ED56E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C7B8B-4D34-495F-AE50-BCBA0A04E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E08FD-0F4D-459E-8064-112CCA2D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39653-6A4A-4AD0-8CFB-70DE58962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2242C-EA40-43FB-AD06-565860B8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975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7034C2-27D5-458A-B3AA-F5196B3B8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E41FA0-F37E-43AD-9B77-E4EAF039D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3BB3F-75B3-4892-B362-18E1906E6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8A92F-AB9D-4BC1-87F2-C4FFEC31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D94-A6E9-4C13-807E-D6BAF274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02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881E-725F-4F65-B89D-C5C87D91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E0D39-7B2F-4BDD-BD89-F5B95CFE9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A5A21-B877-400D-8507-FF19DE91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24F3-86B0-4661-82F4-4658819E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325A-43AD-47EE-B67A-41211DBC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61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6DCD-6586-468D-8CFB-7E0B5064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C82DB-36D7-449E-BCF3-D0AE2CCE2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882A5-1D14-4BE5-90A5-3261B468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7D225-F522-4903-9623-9E2CC54F4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2DAD1-E986-463B-9215-D0C5F617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04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CD2C-93A7-4886-88F9-30E2310A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FCBDA-7970-41D3-9E30-AA6769114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64AB5-1765-4E16-801D-24DF1859E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DF13C-E0E3-405E-B98F-1AA820F9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40D3B-9FC0-4694-8638-144A34BB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038BF-6245-4745-AAE8-9C7D0FAC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76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037D-7654-4D38-9840-D3B6C3B0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8313B-C7D0-4167-948A-889F4141C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46B5E-F69B-4D1D-9129-9A1383A0D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61649-C20D-4B65-B1DA-5A22FA52D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9E15F-E351-45E9-860A-3F849D9CC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93CF2-342C-41E8-96CE-7C2D762F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2C32C-2283-4D06-9BFC-9BCF2DB78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C5E64-7C4F-4535-9A57-3586C22D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64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D899-7637-4930-9672-AFCB8A66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E0407-42ED-4322-A3FB-F0705A06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550CB-1116-477C-9953-31C9E9C64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76EC9-67FE-421E-8D70-838FD9A2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63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0260C-9A10-4659-B716-BC9780FE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26F29-5E5E-4271-88D3-5E82C7D3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DEFE7-9525-4ACA-BC2B-7D66CB6E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06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CC14-D9ED-4D7C-8D5E-ED8F38C3D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30BF2-7609-4E4C-8601-ADD408370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AF1F1-C8E5-4A17-A32D-087246E30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CFDC1-5F85-4247-AEB5-C4A54FBC1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586E1-DEC7-44D3-BC6C-304DFCB97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FEC3B-CD69-4E33-B9D6-E9C83764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008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D60D-FB20-42E9-9429-6C089AE4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01F4F-CCD1-4951-B828-2F5483C79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23EE6-2383-4A54-A539-A2E7437D8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1FFE1-D8E2-4CAE-A718-F6A51DBC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D9775-1C1B-4D03-ACE1-25EF9827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B2661-4006-4E60-8945-B008FFC3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31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D7B805-6447-49B0-9889-173A8DAB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41225-2D37-4374-A57F-A98C4CAD3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03445-AE0A-4CDB-AD61-02F4C3562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61242-F3D1-41FC-A39E-31ABB9824D24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11E97-36F5-46CF-8A33-3528C7DF6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36675-20FE-42BB-85CC-D67369D33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FF8AA-027E-479A-88BF-A2E0266ED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20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23D86-BC19-402B-8575-C576DB4CF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7" t="27422" r="43684" b="43774"/>
          <a:stretch/>
        </p:blipFill>
        <p:spPr>
          <a:xfrm>
            <a:off x="207034" y="229975"/>
            <a:ext cx="5989485" cy="25589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F905A-DF5F-4383-8F65-62EB4A700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2" t="27376" r="43322" b="39433"/>
          <a:stretch/>
        </p:blipFill>
        <p:spPr>
          <a:xfrm>
            <a:off x="207034" y="3005846"/>
            <a:ext cx="5989485" cy="29320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493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A1EFC-0E86-42AB-AEEF-6964B7BEB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" t="30213" r="49174" b="12766"/>
          <a:stretch/>
        </p:blipFill>
        <p:spPr>
          <a:xfrm>
            <a:off x="214009" y="243191"/>
            <a:ext cx="6770451" cy="50309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3FABCB-AFA8-48A7-AA86-14137D796388}"/>
              </a:ext>
            </a:extLst>
          </p:cNvPr>
          <p:cNvSpPr txBox="1"/>
          <p:nvPr/>
        </p:nvSpPr>
        <p:spPr>
          <a:xfrm>
            <a:off x="3599234" y="965788"/>
            <a:ext cx="1902572" cy="102842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1) CLUSTERED INDEX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2) WHERE city=‘</a:t>
            </a:r>
            <a:r>
              <a:rPr lang="en-IN" sz="1400" dirty="0" err="1"/>
              <a:t>boston</a:t>
            </a:r>
            <a:r>
              <a:rPr lang="en-IN" sz="1400" dirty="0"/>
              <a:t>’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3) SELECT *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E5EE0-D9D2-46A6-9732-7DCA0DA48DC3}"/>
              </a:ext>
            </a:extLst>
          </p:cNvPr>
          <p:cNvSpPr/>
          <p:nvPr/>
        </p:nvSpPr>
        <p:spPr>
          <a:xfrm>
            <a:off x="1575879" y="3142034"/>
            <a:ext cx="5155661" cy="2132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19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E3C0F-F25B-47BD-9E3A-B728345F7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" t="16312" r="6886" b="14893"/>
          <a:stretch/>
        </p:blipFill>
        <p:spPr>
          <a:xfrm>
            <a:off x="311285" y="282102"/>
            <a:ext cx="9698477" cy="47179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0805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CAFA02-276D-42D2-BD8D-045E67688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t="16028" r="7152" b="15035"/>
          <a:stretch/>
        </p:blipFill>
        <p:spPr>
          <a:xfrm>
            <a:off x="321014" y="262647"/>
            <a:ext cx="9620656" cy="47276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109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03C7C4-A42D-4580-9941-AEC0051EF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3" t="26809" r="33284" b="40599"/>
          <a:stretch/>
        </p:blipFill>
        <p:spPr>
          <a:xfrm>
            <a:off x="262646" y="330740"/>
            <a:ext cx="7383295" cy="241246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815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DDAAB-D230-40CE-8A94-4837233F0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" t="19291" r="33746" b="30780"/>
          <a:stretch/>
        </p:blipFill>
        <p:spPr>
          <a:xfrm>
            <a:off x="165371" y="155642"/>
            <a:ext cx="7144856" cy="36186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69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2777A-773E-4837-921E-274D907B2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4" t="25957" r="43056" b="25532"/>
          <a:stretch/>
        </p:blipFill>
        <p:spPr>
          <a:xfrm>
            <a:off x="181583" y="262647"/>
            <a:ext cx="7297907" cy="41050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74FCAB-4DC3-494F-8621-24BCEF87E8E3}"/>
              </a:ext>
            </a:extLst>
          </p:cNvPr>
          <p:cNvSpPr/>
          <p:nvPr/>
        </p:nvSpPr>
        <p:spPr>
          <a:xfrm>
            <a:off x="1643973" y="3429000"/>
            <a:ext cx="2976664" cy="938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E4ECE-68EE-4C71-829A-EF5E4C9BBCC2}"/>
              </a:ext>
            </a:extLst>
          </p:cNvPr>
          <p:cNvSpPr/>
          <p:nvPr/>
        </p:nvSpPr>
        <p:spPr>
          <a:xfrm>
            <a:off x="560960" y="252919"/>
            <a:ext cx="6918530" cy="4961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966766-A4FF-4B0A-963B-3E01F7A07DFE}"/>
              </a:ext>
            </a:extLst>
          </p:cNvPr>
          <p:cNvSpPr/>
          <p:nvPr/>
        </p:nvSpPr>
        <p:spPr>
          <a:xfrm>
            <a:off x="395590" y="877111"/>
            <a:ext cx="2191967" cy="601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08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210C9C-BB83-4A4D-BAD3-C0ADC53C2AC1}"/>
              </a:ext>
            </a:extLst>
          </p:cNvPr>
          <p:cNvSpPr txBox="1"/>
          <p:nvPr/>
        </p:nvSpPr>
        <p:spPr>
          <a:xfrm>
            <a:off x="5102042" y="2577830"/>
            <a:ext cx="1987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RID LOOKUP</a:t>
            </a:r>
          </a:p>
        </p:txBody>
      </p:sp>
    </p:spTree>
    <p:extLst>
      <p:ext uri="{BB962C8B-B14F-4D97-AF65-F5344CB8AC3E}">
        <p14:creationId xmlns:p14="http://schemas.microsoft.com/office/powerpoint/2010/main" val="252014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C6F47-23A3-41E2-B194-1C12D12E6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4" t="40993" r="51566" b="12908"/>
          <a:stretch/>
        </p:blipFill>
        <p:spPr>
          <a:xfrm>
            <a:off x="165369" y="150779"/>
            <a:ext cx="6634265" cy="4211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AE8BAB-B3E9-4FD4-9CD1-0E7E80BDB17E}"/>
              </a:ext>
            </a:extLst>
          </p:cNvPr>
          <p:cNvSpPr/>
          <p:nvPr/>
        </p:nvSpPr>
        <p:spPr>
          <a:xfrm>
            <a:off x="1643972" y="2164404"/>
            <a:ext cx="5155661" cy="21975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6B1171-05F6-4EFC-A909-CC28A6742C4A}"/>
              </a:ext>
            </a:extLst>
          </p:cNvPr>
          <p:cNvSpPr/>
          <p:nvPr/>
        </p:nvSpPr>
        <p:spPr>
          <a:xfrm>
            <a:off x="405317" y="150778"/>
            <a:ext cx="2055781" cy="9484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17084-0DA9-4811-86F4-290A0673DE54}"/>
              </a:ext>
            </a:extLst>
          </p:cNvPr>
          <p:cNvSpPr txBox="1"/>
          <p:nvPr/>
        </p:nvSpPr>
        <p:spPr>
          <a:xfrm>
            <a:off x="3054485" y="148665"/>
            <a:ext cx="2103204" cy="102842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1) NON-CLUSTERED INDEX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2) WHERE city=‘</a:t>
            </a:r>
            <a:r>
              <a:rPr lang="en-IN" sz="1400" dirty="0" err="1"/>
              <a:t>boston</a:t>
            </a:r>
            <a:r>
              <a:rPr lang="en-IN" sz="1400" dirty="0"/>
              <a:t>’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3) SELECT *</a:t>
            </a:r>
          </a:p>
        </p:txBody>
      </p:sp>
    </p:spTree>
    <p:extLst>
      <p:ext uri="{BB962C8B-B14F-4D97-AF65-F5344CB8AC3E}">
        <p14:creationId xmlns:p14="http://schemas.microsoft.com/office/powerpoint/2010/main" val="3354884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3C6ABD-2FCC-4EA8-BD7C-E78F8F2D0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1" t="15461" r="4758" b="14752"/>
          <a:stretch/>
        </p:blipFill>
        <p:spPr>
          <a:xfrm>
            <a:off x="204280" y="233465"/>
            <a:ext cx="10486418" cy="50433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931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1842E0-7F03-496D-AA7B-18903B19D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0" t="15651" r="5103" b="14638"/>
          <a:stretch/>
        </p:blipFill>
        <p:spPr>
          <a:xfrm>
            <a:off x="276816" y="246575"/>
            <a:ext cx="10131780" cy="48929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68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7C51F-CEC3-4FD3-9C1C-A684FB915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1" t="20993" r="32595" b="35603"/>
          <a:stretch/>
        </p:blipFill>
        <p:spPr>
          <a:xfrm>
            <a:off x="116731" y="184826"/>
            <a:ext cx="8618707" cy="37145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039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210C9C-BB83-4A4D-BAD3-C0ADC53C2AC1}"/>
              </a:ext>
            </a:extLst>
          </p:cNvPr>
          <p:cNvSpPr txBox="1"/>
          <p:nvPr/>
        </p:nvSpPr>
        <p:spPr>
          <a:xfrm>
            <a:off x="5102042" y="2577830"/>
            <a:ext cx="2016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KEY LOOKUP</a:t>
            </a:r>
          </a:p>
        </p:txBody>
      </p:sp>
    </p:spTree>
    <p:extLst>
      <p:ext uri="{BB962C8B-B14F-4D97-AF65-F5344CB8AC3E}">
        <p14:creationId xmlns:p14="http://schemas.microsoft.com/office/powerpoint/2010/main" val="3832581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34</Words>
  <Application>Microsoft Office PowerPoint</Application>
  <PresentationFormat>Widescreen</PresentationFormat>
  <Paragraphs>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7</cp:revision>
  <dcterms:created xsi:type="dcterms:W3CDTF">2022-12-13T17:56:16Z</dcterms:created>
  <dcterms:modified xsi:type="dcterms:W3CDTF">2022-12-13T18:26:12Z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2022-12-13T17:56:18Z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30a86865-a9c8-4054-8fb3-d40ed3fbfb71</vt:lpwstr>
  </property>
  <property fmtid="{D5CDD505-2E9C-101B-9397-08002B2CF9AE}" pid="8" name="MSIP_Label_19540963-e559-4020-8a90-fe8a502c2801_ContentBits">
    <vt:lpwstr>0</vt:lpwstr>
  </property>
</Properties>
</file>